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51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62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3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41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9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62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89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47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1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48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04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B58B2-3C27-4985-BDD8-4A11BEE45492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9BB5-3781-4A25-947F-86731C3D2E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94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62844"/>
            <a:ext cx="9990667" cy="606213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89" y="462844"/>
            <a:ext cx="7905677" cy="606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5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65125"/>
            <a:ext cx="8212322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77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65125"/>
            <a:ext cx="8212322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3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259241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29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5"/>
            <a:ext cx="8303074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13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5"/>
            <a:ext cx="8224052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0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365125"/>
            <a:ext cx="8133741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7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4"/>
            <a:ext cx="8224052" cy="566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65125"/>
            <a:ext cx="8212322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2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365124"/>
            <a:ext cx="8200593" cy="564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18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365125"/>
            <a:ext cx="8200593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3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451556"/>
            <a:ext cx="8259241" cy="55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7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259241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18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6422" cy="577603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5"/>
            <a:ext cx="8224052" cy="57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140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شاشة عريضة</PresentationFormat>
  <Paragraphs>0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8</cp:revision>
  <dcterms:created xsi:type="dcterms:W3CDTF">2021-05-08T19:57:56Z</dcterms:created>
  <dcterms:modified xsi:type="dcterms:W3CDTF">2021-05-08T20:18:57Z</dcterms:modified>
</cp:coreProperties>
</file>